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572" r:id="rId1"/>
  </p:sldMasterIdLst>
  <p:notesMasterIdLst>
    <p:notesMasterId r:id="rId13"/>
  </p:notesMasterIdLst>
  <p:sldIdLst>
    <p:sldId id="256" r:id="rId2"/>
    <p:sldId id="257" r:id="rId3"/>
    <p:sldId id="265" r:id="rId4"/>
    <p:sldId id="305" r:id="rId5"/>
    <p:sldId id="306" r:id="rId6"/>
    <p:sldId id="308" r:id="rId7"/>
    <p:sldId id="304" r:id="rId8"/>
    <p:sldId id="309" r:id="rId9"/>
    <p:sldId id="310" r:id="rId10"/>
    <p:sldId id="269" r:id="rId11"/>
    <p:sldId id="30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CBF0"/>
    <a:srgbClr val="7A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322"/>
    <p:restoredTop sz="96341"/>
  </p:normalViewPr>
  <p:slideViewPr>
    <p:cSldViewPr snapToGrid="0" snapToObjects="1">
      <p:cViewPr varScale="1">
        <p:scale>
          <a:sx n="129" d="100"/>
          <a:sy n="129" d="100"/>
        </p:scale>
        <p:origin x="4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84EB22-E56A-3C48-AD9E-97D6692C6F4A}" type="datetimeFigureOut">
              <a:rPr lang="en-US" smtClean="0"/>
              <a:t>5/19/19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8C90CD-8584-F64B-971E-679F78CED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683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C90CD-8584-F64B-971E-679F78CED6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0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C90CD-8584-F64B-971E-679F78CED6D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560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7ECBE-63C3-EF4B-BEEF-9E64BD03D7B7}" type="datetime1">
              <a:rPr lang="en-IN" smtClean="0"/>
              <a:t>19/05/19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75A8-9EB5-2F48-902A-F59443C19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438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E151F-A2D9-A54F-A3FA-42BABD452D8F}" type="datetime1">
              <a:rPr lang="en-IN" smtClean="0"/>
              <a:t>19/05/19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75A8-9EB5-2F48-902A-F59443C19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8141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E151F-A2D9-A54F-A3FA-42BABD452D8F}" type="datetime1">
              <a:rPr lang="en-IN" smtClean="0"/>
              <a:t>19/05/19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75A8-9EB5-2F48-902A-F59443C19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3225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E151F-A2D9-A54F-A3FA-42BABD452D8F}" type="datetime1">
              <a:rPr lang="en-IN" smtClean="0"/>
              <a:t>19/05/19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75A8-9EB5-2F48-902A-F59443C1983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79630979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E151F-A2D9-A54F-A3FA-42BABD452D8F}" type="datetime1">
              <a:rPr lang="en-IN" smtClean="0"/>
              <a:t>19/05/19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75A8-9EB5-2F48-902A-F59443C19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0578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E151F-A2D9-A54F-A3FA-42BABD452D8F}" type="datetime1">
              <a:rPr lang="en-IN" smtClean="0"/>
              <a:t>19/05/19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75A8-9EB5-2F48-902A-F59443C19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531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E151F-A2D9-A54F-A3FA-42BABD452D8F}" type="datetime1">
              <a:rPr lang="en-IN" smtClean="0"/>
              <a:t>19/05/19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75A8-9EB5-2F48-902A-F59443C19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532839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E151F-A2D9-A54F-A3FA-42BABD452D8F}" type="datetime1">
              <a:rPr lang="en-IN" smtClean="0"/>
              <a:t>19/05/19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75A8-9EB5-2F48-902A-F59443C19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337215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E151F-A2D9-A54F-A3FA-42BABD452D8F}" type="datetime1">
              <a:rPr lang="en-IN" smtClean="0"/>
              <a:t>19/05/19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75A8-9EB5-2F48-902A-F59443C19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11277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E151F-A2D9-A54F-A3FA-42BABD452D8F}" type="datetime1">
              <a:rPr lang="en-IN" smtClean="0"/>
              <a:t>19/05/19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75A8-9EB5-2F48-902A-F59443C19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63957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AD7A2-8998-F441-BA14-F1D2B1F41D39}" type="datetime1">
              <a:rPr lang="en-IN" smtClean="0"/>
              <a:t>19/05/19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75A8-9EB5-2F48-902A-F59443C19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812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E151F-A2D9-A54F-A3FA-42BABD452D8F}" type="datetime1">
              <a:rPr lang="en-IN" smtClean="0"/>
              <a:t>19/05/19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75A8-9EB5-2F48-902A-F59443C19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83253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E151F-A2D9-A54F-A3FA-42BABD452D8F}" type="datetime1">
              <a:rPr lang="en-IN" smtClean="0"/>
              <a:t>19/05/19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75A8-9EB5-2F48-902A-F59443C19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11201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E5A99-E859-F848-A1B5-27E1843B0B3A}" type="datetime1">
              <a:rPr lang="en-IN" smtClean="0"/>
              <a:t>19/05/19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75A8-9EB5-2F48-902A-F59443C19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953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FD9EA-AE64-AC4F-A78E-ED4605CB7087}" type="datetime1">
              <a:rPr lang="en-IN" smtClean="0"/>
              <a:t>19/05/19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75A8-9EB5-2F48-902A-F59443C19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394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E151F-A2D9-A54F-A3FA-42BABD452D8F}" type="datetime1">
              <a:rPr lang="en-IN" smtClean="0"/>
              <a:t>19/05/19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75A8-9EB5-2F48-902A-F59443C19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1513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91AD-5D42-3145-8B0C-B4FE9AD9F1F2}" type="datetime1">
              <a:rPr lang="en-IN" smtClean="0"/>
              <a:t>19/05/19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75A8-9EB5-2F48-902A-F59443C19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063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1E151F-A2D9-A54F-A3FA-42BABD452D8F}" type="datetime1">
              <a:rPr lang="en-IN" smtClean="0"/>
              <a:t>19/05/19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475A8-9EB5-2F48-902A-F59443C19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33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3" r:id="rId1"/>
    <p:sldLayoutId id="2147484574" r:id="rId2"/>
    <p:sldLayoutId id="2147484575" r:id="rId3"/>
    <p:sldLayoutId id="2147484576" r:id="rId4"/>
    <p:sldLayoutId id="2147484577" r:id="rId5"/>
    <p:sldLayoutId id="2147484578" r:id="rId6"/>
    <p:sldLayoutId id="2147484579" r:id="rId7"/>
    <p:sldLayoutId id="2147484580" r:id="rId8"/>
    <p:sldLayoutId id="2147484581" r:id="rId9"/>
    <p:sldLayoutId id="2147484582" r:id="rId10"/>
    <p:sldLayoutId id="2147484583" r:id="rId11"/>
    <p:sldLayoutId id="2147484584" r:id="rId12"/>
    <p:sldLayoutId id="2147484585" r:id="rId13"/>
    <p:sldLayoutId id="2147484586" r:id="rId14"/>
    <p:sldLayoutId id="2147484587" r:id="rId15"/>
    <p:sldLayoutId id="2147484588" r:id="rId16"/>
    <p:sldLayoutId id="214748458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lgGrid">
          <a:fgClr>
            <a:schemeClr val="accent3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27875" y="2216586"/>
            <a:ext cx="6983386" cy="991445"/>
          </a:xfrm>
        </p:spPr>
        <p:txBody>
          <a:bodyPr>
            <a:noAutofit/>
          </a:bodyPr>
          <a:lstStyle/>
          <a:p>
            <a:pPr algn="ctr" defTabSz="914400"/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PSYCHOLOGICAL DISORDER PROFILING </a:t>
            </a:r>
            <a:b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</a:b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{ DATA EXTRACTION 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3598" y="5691921"/>
            <a:ext cx="31404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BY</a:t>
            </a:r>
          </a:p>
          <a:p>
            <a:r>
              <a:rPr lang="en-US" sz="16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ANIRUDH BHATTACHARYA</a:t>
            </a:r>
          </a:p>
          <a:p>
            <a:r>
              <a:rPr lang="en-US" sz="16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PRANAV NIMBALKAR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FED3D2-65A0-3046-8243-6DDEEAC0423A}"/>
              </a:ext>
            </a:extLst>
          </p:cNvPr>
          <p:cNvSpPr txBox="1"/>
          <p:nvPr/>
        </p:nvSpPr>
        <p:spPr>
          <a:xfrm>
            <a:off x="2979784" y="3489372"/>
            <a:ext cx="6581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600" dirty="0"/>
          </a:p>
          <a:p>
            <a:pPr algn="ctr"/>
            <a:r>
              <a:rPr lang="en-US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&lt; RECENT TRENDS IN SOFTWARE ENGINEERING &gt;</a:t>
            </a:r>
          </a:p>
        </p:txBody>
      </p:sp>
    </p:spTree>
    <p:extLst>
      <p:ext uri="{BB962C8B-B14F-4D97-AF65-F5344CB8AC3E}">
        <p14:creationId xmlns:p14="http://schemas.microsoft.com/office/powerpoint/2010/main" val="1910620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lgGrid">
          <a:fgClr>
            <a:schemeClr val="accent3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933278"/>
            <a:ext cx="9144000" cy="991445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Q &amp; 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AC7AF1-2724-4B4D-9C5F-392716424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4076" y="6203092"/>
            <a:ext cx="724566" cy="445578"/>
          </a:xfrm>
        </p:spPr>
        <p:txBody>
          <a:bodyPr/>
          <a:lstStyle/>
          <a:p>
            <a:fld id="{AD3475A8-9EB5-2F48-902A-F59443C1983E}" type="slidenum">
              <a:rPr lang="en-US" sz="2000" b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pPr/>
              <a:t>10</a:t>
            </a:fld>
            <a:endParaRPr lang="en-US" sz="2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111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lgGrid">
          <a:fgClr>
            <a:schemeClr val="accent3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933278"/>
            <a:ext cx="9144000" cy="991445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AC7AF1-2724-4B4D-9C5F-392716424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215" y="6301945"/>
            <a:ext cx="699853" cy="408508"/>
          </a:xfrm>
        </p:spPr>
        <p:txBody>
          <a:bodyPr/>
          <a:lstStyle/>
          <a:p>
            <a:fld id="{AD3475A8-9EB5-2F48-902A-F59443C1983E}" type="slidenum">
              <a:rPr lang="en-US" sz="2000" b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pPr/>
              <a:t>11</a:t>
            </a:fld>
            <a:endParaRPr lang="en-US" sz="2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220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lgGrid">
          <a:fgClr>
            <a:schemeClr val="accent3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50FFE51-8F85-D34C-83E1-B1932B7BE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918" y="177916"/>
            <a:ext cx="10515600" cy="629957"/>
          </a:xfrm>
        </p:spPr>
        <p:txBody>
          <a:bodyPr>
            <a:noAutofit/>
          </a:bodyPr>
          <a:lstStyle/>
          <a:p>
            <a:pPr algn="l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CONTENTS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06E19-40EE-1147-B3A9-EF818C4C0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1719" y="6104238"/>
            <a:ext cx="699853" cy="521985"/>
          </a:xfrm>
        </p:spPr>
        <p:txBody>
          <a:bodyPr/>
          <a:lstStyle/>
          <a:p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5B9B33-C17C-5745-A9B7-9ADB8CCE7731}"/>
              </a:ext>
            </a:extLst>
          </p:cNvPr>
          <p:cNvSpPr txBox="1"/>
          <p:nvPr/>
        </p:nvSpPr>
        <p:spPr>
          <a:xfrm>
            <a:off x="643135" y="993912"/>
            <a:ext cx="9305935" cy="563231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TWITTER API – SETTING CREDENTIALS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TWEEPY – STREAMING TWITTER LIB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TWITTER API – STREAMING VIA PYTHON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STREAMING OUTPUT – JSON DATA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TAGS – PLUGINS (GOOGLE SPREADSHEET)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TAGS OUPUT – EXCEL FORMAT DATA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Q &amp; A</a:t>
            </a:r>
            <a:r>
              <a:rPr lang="en-US" b="1" dirty="0">
                <a:ln/>
                <a:solidFill>
                  <a:schemeClr val="accent4"/>
                </a:solidFill>
              </a:rPr>
              <a:t>	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b="1" dirty="0">
              <a:ln/>
              <a:solidFill>
                <a:schemeClr val="accent4"/>
              </a:solidFill>
            </a:endParaRPr>
          </a:p>
          <a:p>
            <a:pPr marL="285750" indent="-285750">
              <a:buFont typeface="Wingdings" pitchFamily="2" charset="2"/>
              <a:buChar char="v"/>
            </a:pPr>
            <a:endParaRPr lang="en-US" b="1" dirty="0">
              <a:ln/>
              <a:solidFill>
                <a:schemeClr val="accent4"/>
              </a:solidFill>
            </a:endParaRPr>
          </a:p>
          <a:p>
            <a:pPr marL="285750" indent="-285750">
              <a:buFont typeface="Wingdings" pitchFamily="2" charset="2"/>
              <a:buChar char="v"/>
            </a:pPr>
            <a:endParaRPr lang="en-US" b="1" dirty="0">
              <a:ln/>
              <a:solidFill>
                <a:schemeClr val="accent4"/>
              </a:solidFill>
            </a:endParaRPr>
          </a:p>
          <a:p>
            <a:pPr marL="285750" indent="-285750">
              <a:buFont typeface="Wingdings" pitchFamily="2" charset="2"/>
              <a:buChar char="v"/>
            </a:pPr>
            <a:endParaRPr lang="en-US" b="1" dirty="0">
              <a:ln/>
              <a:solidFill>
                <a:schemeClr val="accent4"/>
              </a:solidFill>
            </a:endParaRPr>
          </a:p>
          <a:p>
            <a:pPr marL="285750" indent="-285750">
              <a:buFont typeface="Wingdings" pitchFamily="2" charset="2"/>
              <a:buChar char="v"/>
            </a:pPr>
            <a:endParaRPr lang="en-US" b="1" dirty="0">
              <a:ln/>
              <a:solidFill>
                <a:schemeClr val="accent4"/>
              </a:solidFill>
            </a:endParaRPr>
          </a:p>
          <a:p>
            <a:pPr marL="285750" indent="-285750">
              <a:buFont typeface="Wingdings" pitchFamily="2" charset="2"/>
              <a:buChar char="v"/>
            </a:pPr>
            <a:endParaRPr lang="en-US" b="1" dirty="0">
              <a:ln/>
              <a:solidFill>
                <a:schemeClr val="accent4"/>
              </a:solidFill>
            </a:endParaRPr>
          </a:p>
          <a:p>
            <a:endParaRPr lang="en-US" b="1" dirty="0">
              <a:ln/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14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lgGrid">
          <a:fgClr>
            <a:schemeClr val="accent3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9" y="194042"/>
            <a:ext cx="10515600" cy="62995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TWITTER API – SETTING CREDENTIALS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0CC947D-2CCA-B248-8C38-2552AF618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288" y="975314"/>
            <a:ext cx="10494121" cy="5565231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9AD2C-8DA6-C14A-B2EA-6FA078B6F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3503" y="6091881"/>
            <a:ext cx="699853" cy="478449"/>
          </a:xfrm>
        </p:spPr>
        <p:txBody>
          <a:bodyPr/>
          <a:lstStyle/>
          <a:p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41234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lgGrid">
          <a:fgClr>
            <a:schemeClr val="accent3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9" y="194042"/>
            <a:ext cx="10515600" cy="62995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TWEEPY – STREAMING TWITTER LIB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9AD2C-8DA6-C14A-B2EA-6FA078B6F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7232" y="6147531"/>
            <a:ext cx="613355" cy="445578"/>
          </a:xfrm>
        </p:spPr>
        <p:txBody>
          <a:bodyPr/>
          <a:lstStyle/>
          <a:p>
            <a:fld id="{AD3475A8-9EB5-2F48-902A-F59443C1983E}" type="slidenum">
              <a:rPr lang="en-US" sz="2000" b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pPr/>
              <a:t>4</a:t>
            </a:fld>
            <a:endParaRPr lang="en-US" sz="2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14DC68-97CB-3847-B464-FF5384FC5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16" y="1026980"/>
            <a:ext cx="10982816" cy="5237896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26E6222-DB01-0146-9B5F-1021B79841D5}"/>
              </a:ext>
            </a:extLst>
          </p:cNvPr>
          <p:cNvSpPr/>
          <p:nvPr/>
        </p:nvSpPr>
        <p:spPr>
          <a:xfrm>
            <a:off x="3349487" y="1026980"/>
            <a:ext cx="1699591" cy="2750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45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lgGrid">
          <a:fgClr>
            <a:schemeClr val="accent3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9" y="194042"/>
            <a:ext cx="10515600" cy="62995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TWITTER API – STREAMING VIA PYTHON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9AD2C-8DA6-C14A-B2EA-6FA078B6F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1718" y="6231492"/>
            <a:ext cx="687496" cy="470292"/>
          </a:xfrm>
        </p:spPr>
        <p:txBody>
          <a:bodyPr/>
          <a:lstStyle/>
          <a:p>
            <a:fld id="{AD3475A8-9EB5-2F48-902A-F59443C1983E}" type="slidenum">
              <a:rPr lang="en-US" sz="2000" b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pPr/>
              <a:t>5</a:t>
            </a:fld>
            <a:endParaRPr lang="en-US" sz="2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BFE638-D166-CF4B-AA0D-7EACD993B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49" y="957764"/>
            <a:ext cx="11025679" cy="562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09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lgGrid">
          <a:fgClr>
            <a:schemeClr val="accent3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9" y="194042"/>
            <a:ext cx="10515600" cy="62995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STREAMING OUTPUT – JSON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9AD2C-8DA6-C14A-B2EA-6FA078B6F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795" y="6128120"/>
            <a:ext cx="682044" cy="528270"/>
          </a:xfrm>
        </p:spPr>
        <p:txBody>
          <a:bodyPr/>
          <a:lstStyle/>
          <a:p>
            <a:fld id="{AD3475A8-9EB5-2F48-902A-F59443C1983E}" type="slidenum">
              <a:rPr lang="en-US" sz="2000" b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pPr/>
              <a:t>6</a:t>
            </a:fld>
            <a:endParaRPr lang="en-US" sz="2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BE29F4-4E37-F24D-9E80-C4494A1C6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95" y="975693"/>
            <a:ext cx="10934700" cy="53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171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lgGrid">
          <a:fgClr>
            <a:schemeClr val="accent3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51C83-A20E-DC48-99CF-4F710CCE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2682" y="6199026"/>
            <a:ext cx="712210" cy="433221"/>
          </a:xfrm>
        </p:spPr>
        <p:txBody>
          <a:bodyPr/>
          <a:lstStyle/>
          <a:p>
            <a:fld id="{AD3475A8-9EB5-2F48-902A-F59443C1983E}" type="slidenum">
              <a:rPr lang="en-US" sz="2000" b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pPr/>
              <a:t>7</a:t>
            </a:fld>
            <a:endParaRPr lang="en-US" sz="2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F6DF32-8DFA-E74B-928A-8AB61959B97F}"/>
              </a:ext>
            </a:extLst>
          </p:cNvPr>
          <p:cNvSpPr/>
          <p:nvPr/>
        </p:nvSpPr>
        <p:spPr>
          <a:xfrm>
            <a:off x="180535" y="6493748"/>
            <a:ext cx="103983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Image Source: https://</a:t>
            </a:r>
            <a:r>
              <a:rPr lang="en-US" sz="1200" dirty="0" err="1"/>
              <a:t>nocodewebscraping.com</a:t>
            </a:r>
            <a:r>
              <a:rPr lang="en-US" sz="1200" dirty="0"/>
              <a:t>/</a:t>
            </a:r>
            <a:r>
              <a:rPr lang="en-US" sz="1200" dirty="0" err="1"/>
              <a:t>wp</a:t>
            </a:r>
            <a:r>
              <a:rPr lang="en-US" sz="1200" dirty="0"/>
              <a:t>-content/uploads/2016/09/how-to-extract-twitter-data-to-</a:t>
            </a:r>
            <a:r>
              <a:rPr lang="en-US" sz="1200" dirty="0" err="1"/>
              <a:t>excel.png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515846-1807-6847-9B44-F25BE3C16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54" y="1686201"/>
            <a:ext cx="10733892" cy="34855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624579-FF5A-2D49-B43F-E8DFB652A982}"/>
              </a:ext>
            </a:extLst>
          </p:cNvPr>
          <p:cNvSpPr txBox="1"/>
          <p:nvPr/>
        </p:nvSpPr>
        <p:spPr>
          <a:xfrm>
            <a:off x="5887278" y="2424917"/>
            <a:ext cx="2213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ANALYTIC PAKAGE PLUGINS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C438D17-9DF9-EF4C-A02A-4F90CA9E7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35" y="192866"/>
            <a:ext cx="9122491" cy="62995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TAGS – PLUGINS (GOOGLE SPREADSHEET)</a:t>
            </a:r>
          </a:p>
        </p:txBody>
      </p:sp>
    </p:spTree>
    <p:extLst>
      <p:ext uri="{BB962C8B-B14F-4D97-AF65-F5344CB8AC3E}">
        <p14:creationId xmlns:p14="http://schemas.microsoft.com/office/powerpoint/2010/main" val="2132889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lgGrid">
          <a:fgClr>
            <a:schemeClr val="accent3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51C83-A20E-DC48-99CF-4F710CCE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1719" y="6128119"/>
            <a:ext cx="546119" cy="527094"/>
          </a:xfrm>
        </p:spPr>
        <p:txBody>
          <a:bodyPr/>
          <a:lstStyle/>
          <a:p>
            <a:fld id="{AD3475A8-9EB5-2F48-902A-F59443C1983E}" type="slidenum">
              <a:rPr lang="en-US" sz="2000" b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pPr/>
              <a:t>8</a:t>
            </a:fld>
            <a:endParaRPr lang="en-US" sz="2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0A00E2-2772-C54D-917D-11E960329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55" y="2817341"/>
            <a:ext cx="6892023" cy="40406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DC8E03-97A7-3B40-9501-1EF7CB282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55" y="891137"/>
            <a:ext cx="6892022" cy="198576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CE09D9B-81C3-D041-B636-4F448A7F4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35" y="192866"/>
            <a:ext cx="9122491" cy="62995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TAGS – PLUGINS (GOOGLE SPREADSHEET)</a:t>
            </a:r>
          </a:p>
        </p:txBody>
      </p:sp>
    </p:spTree>
    <p:extLst>
      <p:ext uri="{BB962C8B-B14F-4D97-AF65-F5344CB8AC3E}">
        <p14:creationId xmlns:p14="http://schemas.microsoft.com/office/powerpoint/2010/main" val="4246244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lgGrid">
          <a:fgClr>
            <a:schemeClr val="accent3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51C83-A20E-DC48-99CF-4F710CCE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1898" y="6215449"/>
            <a:ext cx="419100" cy="408508"/>
          </a:xfrm>
        </p:spPr>
        <p:txBody>
          <a:bodyPr/>
          <a:lstStyle/>
          <a:p>
            <a:fld id="{AD3475A8-9EB5-2F48-902A-F59443C1983E}" type="slidenum">
              <a:rPr lang="en-US" sz="2000" b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pPr/>
              <a:t>9</a:t>
            </a:fld>
            <a:endParaRPr lang="en-US" sz="2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C438D17-9DF9-EF4C-A02A-4F90CA9E7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9" y="194042"/>
            <a:ext cx="10515600" cy="62995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TAGS OUPUT – EXCEL FORMAT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CCF546-589A-0241-8B18-D25A80829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13" y="964468"/>
            <a:ext cx="11049863" cy="557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398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{22D7A80F-485B-CA49-BAA0-42C383FA0DEC}tf10001062</Template>
  <TotalTime>13672</TotalTime>
  <Words>132</Words>
  <Application>Microsoft Macintosh PowerPoint</Application>
  <PresentationFormat>Widescreen</PresentationFormat>
  <Paragraphs>48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Century Gothic</vt:lpstr>
      <vt:lpstr>Courier New</vt:lpstr>
      <vt:lpstr>Wingdings</vt:lpstr>
      <vt:lpstr>Wingdings 3</vt:lpstr>
      <vt:lpstr>Ion</vt:lpstr>
      <vt:lpstr>PSYCHOLOGICAL DISORDER PROFILING  { DATA EXTRACTION }</vt:lpstr>
      <vt:lpstr>CONTENTS</vt:lpstr>
      <vt:lpstr>TWITTER API – SETTING CREDENTIALS</vt:lpstr>
      <vt:lpstr>TWEEPY – STREAMING TWITTER LIB</vt:lpstr>
      <vt:lpstr>TWITTER API – STREAMING VIA PYTHON</vt:lpstr>
      <vt:lpstr>STREAMING OUTPUT – JSON DATA</vt:lpstr>
      <vt:lpstr>TAGS – PLUGINS (GOOGLE SPREADSHEET)</vt:lpstr>
      <vt:lpstr>TAGS – PLUGINS (GOOGLE SPREADSHEET)</vt:lpstr>
      <vt:lpstr>TAGS OUPUT – EXCEL FORMAT DATA</vt:lpstr>
      <vt:lpstr>Q &amp; A</vt:lpstr>
      <vt:lpstr>THANK YOU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Source Control Management</dc:title>
  <dc:creator>Anirudh Bhattacharya</dc:creator>
  <cp:lastModifiedBy>Anirudh Bhattacharya</cp:lastModifiedBy>
  <cp:revision>496</cp:revision>
  <dcterms:created xsi:type="dcterms:W3CDTF">2019-03-30T07:21:00Z</dcterms:created>
  <dcterms:modified xsi:type="dcterms:W3CDTF">2019-05-19T12:06:56Z</dcterms:modified>
</cp:coreProperties>
</file>